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2D90"/>
    <a:srgbClr val="F6954E"/>
    <a:srgbClr val="F4C05B"/>
    <a:srgbClr val="669A9B"/>
    <a:srgbClr val="9332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FB9E20-F2D8-4112-B8D4-54691A6E6ED8}" v="17" dt="2025-02-21T21:58:22.4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ne Fernandes" userId="3b0be1a2-d93b-4eb4-ad6d-d794357c831b" providerId="ADAL" clId="{6DFB9E20-F2D8-4112-B8D4-54691A6E6ED8}"/>
    <pc:docChg chg="undo custSel addSld delSld modSld">
      <pc:chgData name="Joanne Fernandes" userId="3b0be1a2-d93b-4eb4-ad6d-d794357c831b" providerId="ADAL" clId="{6DFB9E20-F2D8-4112-B8D4-54691A6E6ED8}" dt="2025-02-21T21:58:56.427" v="183" actId="1076"/>
      <pc:docMkLst>
        <pc:docMk/>
      </pc:docMkLst>
      <pc:sldChg chg="addSp delSp modSp mod">
        <pc:chgData name="Joanne Fernandes" userId="3b0be1a2-d93b-4eb4-ad6d-d794357c831b" providerId="ADAL" clId="{6DFB9E20-F2D8-4112-B8D4-54691A6E6ED8}" dt="2025-02-21T21:58:56.427" v="183" actId="1076"/>
        <pc:sldMkLst>
          <pc:docMk/>
          <pc:sldMk cId="856661130" sldId="256"/>
        </pc:sldMkLst>
        <pc:spChg chg="mod">
          <ac:chgData name="Joanne Fernandes" userId="3b0be1a2-d93b-4eb4-ad6d-d794357c831b" providerId="ADAL" clId="{6DFB9E20-F2D8-4112-B8D4-54691A6E6ED8}" dt="2025-02-21T21:58:34.308" v="177" actId="1076"/>
          <ac:spMkLst>
            <pc:docMk/>
            <pc:sldMk cId="856661130" sldId="256"/>
            <ac:spMk id="5" creationId="{7FE71737-B565-6EAE-A232-4FB11FB60667}"/>
          </ac:spMkLst>
        </pc:spChg>
        <pc:spChg chg="mod">
          <ac:chgData name="Joanne Fernandes" userId="3b0be1a2-d93b-4eb4-ad6d-d794357c831b" providerId="ADAL" clId="{6DFB9E20-F2D8-4112-B8D4-54691A6E6ED8}" dt="2025-02-21T21:58:34.308" v="177" actId="1076"/>
          <ac:spMkLst>
            <pc:docMk/>
            <pc:sldMk cId="856661130" sldId="256"/>
            <ac:spMk id="6" creationId="{0ED3F5D9-1A2C-215E-C201-0A371965FFD2}"/>
          </ac:spMkLst>
        </pc:spChg>
        <pc:spChg chg="mod">
          <ac:chgData name="Joanne Fernandes" userId="3b0be1a2-d93b-4eb4-ad6d-d794357c831b" providerId="ADAL" clId="{6DFB9E20-F2D8-4112-B8D4-54691A6E6ED8}" dt="2025-02-21T21:58:56.427" v="183" actId="1076"/>
          <ac:spMkLst>
            <pc:docMk/>
            <pc:sldMk cId="856661130" sldId="256"/>
            <ac:spMk id="7" creationId="{3F4227EF-CB18-DD3B-A8FD-829A1DEB9CED}"/>
          </ac:spMkLst>
        </pc:spChg>
        <pc:spChg chg="del">
          <ac:chgData name="Joanne Fernandes" userId="3b0be1a2-d93b-4eb4-ad6d-d794357c831b" providerId="ADAL" clId="{6DFB9E20-F2D8-4112-B8D4-54691A6E6ED8}" dt="2025-02-21T20:39:10.977" v="10" actId="478"/>
          <ac:spMkLst>
            <pc:docMk/>
            <pc:sldMk cId="856661130" sldId="256"/>
            <ac:spMk id="16" creationId="{55BF899A-6FA3-AC13-D87D-4FB366D5E6EF}"/>
          </ac:spMkLst>
        </pc:spChg>
        <pc:spChg chg="del mod">
          <ac:chgData name="Joanne Fernandes" userId="3b0be1a2-d93b-4eb4-ad6d-d794357c831b" providerId="ADAL" clId="{6DFB9E20-F2D8-4112-B8D4-54691A6E6ED8}" dt="2025-02-21T21:58:52.420" v="182" actId="478"/>
          <ac:spMkLst>
            <pc:docMk/>
            <pc:sldMk cId="856661130" sldId="256"/>
            <ac:spMk id="17" creationId="{830CD3F6-9F00-95C0-A714-769D2BC21FBF}"/>
          </ac:spMkLst>
        </pc:spChg>
        <pc:spChg chg="del">
          <ac:chgData name="Joanne Fernandes" userId="3b0be1a2-d93b-4eb4-ad6d-d794357c831b" providerId="ADAL" clId="{6DFB9E20-F2D8-4112-B8D4-54691A6E6ED8}" dt="2025-02-21T20:39:01.970" v="6" actId="478"/>
          <ac:spMkLst>
            <pc:docMk/>
            <pc:sldMk cId="856661130" sldId="256"/>
            <ac:spMk id="18" creationId="{CFDCABCF-17D4-19F4-BED6-EBB5366977BE}"/>
          </ac:spMkLst>
        </pc:spChg>
        <pc:spChg chg="del">
          <ac:chgData name="Joanne Fernandes" userId="3b0be1a2-d93b-4eb4-ad6d-d794357c831b" providerId="ADAL" clId="{6DFB9E20-F2D8-4112-B8D4-54691A6E6ED8}" dt="2025-02-21T20:38:57.923" v="5" actId="478"/>
          <ac:spMkLst>
            <pc:docMk/>
            <pc:sldMk cId="856661130" sldId="256"/>
            <ac:spMk id="19" creationId="{807395CA-8B29-93AF-023B-D4D219D93949}"/>
          </ac:spMkLst>
        </pc:spChg>
        <pc:spChg chg="del">
          <ac:chgData name="Joanne Fernandes" userId="3b0be1a2-d93b-4eb4-ad6d-d794357c831b" providerId="ADAL" clId="{6DFB9E20-F2D8-4112-B8D4-54691A6E6ED8}" dt="2025-02-21T20:39:05.778" v="7" actId="478"/>
          <ac:spMkLst>
            <pc:docMk/>
            <pc:sldMk cId="856661130" sldId="256"/>
            <ac:spMk id="20" creationId="{66305B3A-B6A8-73B9-7E2C-7AFCD22F74B2}"/>
          </ac:spMkLst>
        </pc:spChg>
        <pc:picChg chg="add del mod ord">
          <ac:chgData name="Joanne Fernandes" userId="3b0be1a2-d93b-4eb4-ad6d-d794357c831b" providerId="ADAL" clId="{6DFB9E20-F2D8-4112-B8D4-54691A6E6ED8}" dt="2025-02-21T21:58:49.147" v="181" actId="478"/>
          <ac:picMkLst>
            <pc:docMk/>
            <pc:sldMk cId="856661130" sldId="256"/>
            <ac:picMk id="3" creationId="{0ED595AD-4780-E401-43D0-CA84BDB13141}"/>
          </ac:picMkLst>
        </pc:picChg>
        <pc:picChg chg="del">
          <ac:chgData name="Joanne Fernandes" userId="3b0be1a2-d93b-4eb4-ad6d-d794357c831b" providerId="ADAL" clId="{6DFB9E20-F2D8-4112-B8D4-54691A6E6ED8}" dt="2025-02-21T20:37:37.626" v="0" actId="478"/>
          <ac:picMkLst>
            <pc:docMk/>
            <pc:sldMk cId="856661130" sldId="256"/>
            <ac:picMk id="3" creationId="{F9C53D30-B111-25A6-EFF2-EA340B5CE5E7}"/>
          </ac:picMkLst>
        </pc:picChg>
        <pc:picChg chg="add del mod ord">
          <ac:chgData name="Joanne Fernandes" userId="3b0be1a2-d93b-4eb4-ad6d-d794357c831b" providerId="ADAL" clId="{6DFB9E20-F2D8-4112-B8D4-54691A6E6ED8}" dt="2025-02-21T21:58:11.206" v="171" actId="478"/>
          <ac:picMkLst>
            <pc:docMk/>
            <pc:sldMk cId="856661130" sldId="256"/>
            <ac:picMk id="4" creationId="{021F060E-C288-9376-47BF-197E768FEBF8}"/>
          </ac:picMkLst>
        </pc:picChg>
      </pc:sldChg>
      <pc:sldChg chg="addSp delSp modSp mod">
        <pc:chgData name="Joanne Fernandes" userId="3b0be1a2-d93b-4eb4-ad6d-d794357c831b" providerId="ADAL" clId="{6DFB9E20-F2D8-4112-B8D4-54691A6E6ED8}" dt="2025-02-21T20:51:01.596" v="72" actId="962"/>
        <pc:sldMkLst>
          <pc:docMk/>
          <pc:sldMk cId="3704180160" sldId="257"/>
        </pc:sldMkLst>
        <pc:spChg chg="mod">
          <ac:chgData name="Joanne Fernandes" userId="3b0be1a2-d93b-4eb4-ad6d-d794357c831b" providerId="ADAL" clId="{6DFB9E20-F2D8-4112-B8D4-54691A6E6ED8}" dt="2025-02-21T20:50:17.376" v="68" actId="207"/>
          <ac:spMkLst>
            <pc:docMk/>
            <pc:sldMk cId="3704180160" sldId="257"/>
            <ac:spMk id="11" creationId="{9ECD33F6-F09C-CE23-A274-DF4952E539A0}"/>
          </ac:spMkLst>
        </pc:spChg>
        <pc:spChg chg="mod">
          <ac:chgData name="Joanne Fernandes" userId="3b0be1a2-d93b-4eb4-ad6d-d794357c831b" providerId="ADAL" clId="{6DFB9E20-F2D8-4112-B8D4-54691A6E6ED8}" dt="2025-02-21T20:50:17.376" v="68" actId="207"/>
          <ac:spMkLst>
            <pc:docMk/>
            <pc:sldMk cId="3704180160" sldId="257"/>
            <ac:spMk id="12" creationId="{D3CD1EDA-A4A6-A135-0695-C289F9321F6E}"/>
          </ac:spMkLst>
        </pc:spChg>
        <pc:spChg chg="mod">
          <ac:chgData name="Joanne Fernandes" userId="3b0be1a2-d93b-4eb4-ad6d-d794357c831b" providerId="ADAL" clId="{6DFB9E20-F2D8-4112-B8D4-54691A6E6ED8}" dt="2025-02-21T20:50:07.543" v="65" actId="207"/>
          <ac:spMkLst>
            <pc:docMk/>
            <pc:sldMk cId="3704180160" sldId="257"/>
            <ac:spMk id="13" creationId="{72C4E44D-5E9D-4A06-7D69-AACD23DDF47D}"/>
          </ac:spMkLst>
        </pc:spChg>
        <pc:grpChg chg="mod">
          <ac:chgData name="Joanne Fernandes" userId="3b0be1a2-d93b-4eb4-ad6d-d794357c831b" providerId="ADAL" clId="{6DFB9E20-F2D8-4112-B8D4-54691A6E6ED8}" dt="2025-02-21T20:50:17.376" v="68" actId="207"/>
          <ac:grpSpMkLst>
            <pc:docMk/>
            <pc:sldMk cId="3704180160" sldId="257"/>
            <ac:grpSpMk id="10" creationId="{592CBAF1-2CDA-3BBD-F529-36C7C641A706}"/>
          </ac:grpSpMkLst>
        </pc:grpChg>
        <pc:picChg chg="add mod">
          <ac:chgData name="Joanne Fernandes" userId="3b0be1a2-d93b-4eb4-ad6d-d794357c831b" providerId="ADAL" clId="{6DFB9E20-F2D8-4112-B8D4-54691A6E6ED8}" dt="2025-02-21T20:51:01.596" v="72" actId="962"/>
          <ac:picMkLst>
            <pc:docMk/>
            <pc:sldMk cId="3704180160" sldId="257"/>
            <ac:picMk id="3" creationId="{E1662213-77F1-384D-081B-D7D6C3D3BE26}"/>
          </ac:picMkLst>
        </pc:picChg>
        <pc:picChg chg="del">
          <ac:chgData name="Joanne Fernandes" userId="3b0be1a2-d93b-4eb4-ad6d-d794357c831b" providerId="ADAL" clId="{6DFB9E20-F2D8-4112-B8D4-54691A6E6ED8}" dt="2025-02-21T20:50:20.910" v="69" actId="478"/>
          <ac:picMkLst>
            <pc:docMk/>
            <pc:sldMk cId="3704180160" sldId="257"/>
            <ac:picMk id="18" creationId="{8F02A05B-0BD0-C237-4BE2-B3088C1A04FD}"/>
          </ac:picMkLst>
        </pc:picChg>
      </pc:sldChg>
      <pc:sldChg chg="addSp delSp modSp mod setBg">
        <pc:chgData name="Joanne Fernandes" userId="3b0be1a2-d93b-4eb4-ad6d-d794357c831b" providerId="ADAL" clId="{6DFB9E20-F2D8-4112-B8D4-54691A6E6ED8}" dt="2025-02-21T20:57:55.661" v="151" actId="20577"/>
        <pc:sldMkLst>
          <pc:docMk/>
          <pc:sldMk cId="4271816411" sldId="258"/>
        </pc:sldMkLst>
        <pc:spChg chg="mod">
          <ac:chgData name="Joanne Fernandes" userId="3b0be1a2-d93b-4eb4-ad6d-d794357c831b" providerId="ADAL" clId="{6DFB9E20-F2D8-4112-B8D4-54691A6E6ED8}" dt="2025-02-21T20:57:55.661" v="151" actId="20577"/>
          <ac:spMkLst>
            <pc:docMk/>
            <pc:sldMk cId="4271816411" sldId="258"/>
            <ac:spMk id="13" creationId="{42C8F53B-0AEF-7017-22D5-774C49343DCB}"/>
          </ac:spMkLst>
        </pc:spChg>
        <pc:spChg chg="mod">
          <ac:chgData name="Joanne Fernandes" userId="3b0be1a2-d93b-4eb4-ad6d-d794357c831b" providerId="ADAL" clId="{6DFB9E20-F2D8-4112-B8D4-54691A6E6ED8}" dt="2025-02-21T20:51:27.075" v="80" actId="26606"/>
          <ac:spMkLst>
            <pc:docMk/>
            <pc:sldMk cId="4271816411" sldId="258"/>
            <ac:spMk id="16" creationId="{13A04BDE-3B2A-DB3E-B03E-E13E46161133}"/>
          </ac:spMkLst>
        </pc:spChg>
        <pc:spChg chg="add del">
          <ac:chgData name="Joanne Fernandes" userId="3b0be1a2-d93b-4eb4-ad6d-d794357c831b" providerId="ADAL" clId="{6DFB9E20-F2D8-4112-B8D4-54691A6E6ED8}" dt="2025-02-21T20:51:27.075" v="80" actId="26606"/>
          <ac:spMkLst>
            <pc:docMk/>
            <pc:sldMk cId="4271816411" sldId="258"/>
            <ac:spMk id="21" creationId="{A8384FB5-9ADC-4DDC-881B-597D56F5B15D}"/>
          </ac:spMkLst>
        </pc:spChg>
        <pc:spChg chg="add del">
          <ac:chgData name="Joanne Fernandes" userId="3b0be1a2-d93b-4eb4-ad6d-d794357c831b" providerId="ADAL" clId="{6DFB9E20-F2D8-4112-B8D4-54691A6E6ED8}" dt="2025-02-21T20:51:27.075" v="80" actId="26606"/>
          <ac:spMkLst>
            <pc:docMk/>
            <pc:sldMk cId="4271816411" sldId="258"/>
            <ac:spMk id="23" creationId="{91E5A9A7-95C6-4F4F-B00E-C82E07FE62EF}"/>
          </ac:spMkLst>
        </pc:spChg>
        <pc:spChg chg="add del">
          <ac:chgData name="Joanne Fernandes" userId="3b0be1a2-d93b-4eb4-ad6d-d794357c831b" providerId="ADAL" clId="{6DFB9E20-F2D8-4112-B8D4-54691A6E6ED8}" dt="2025-02-21T20:51:27.075" v="80" actId="26606"/>
          <ac:spMkLst>
            <pc:docMk/>
            <pc:sldMk cId="4271816411" sldId="258"/>
            <ac:spMk id="25" creationId="{D07DD2DE-F619-49DD-B5E7-03A290FF4ED1}"/>
          </ac:spMkLst>
        </pc:spChg>
        <pc:spChg chg="add del">
          <ac:chgData name="Joanne Fernandes" userId="3b0be1a2-d93b-4eb4-ad6d-d794357c831b" providerId="ADAL" clId="{6DFB9E20-F2D8-4112-B8D4-54691A6E6ED8}" dt="2025-02-21T20:51:27.075" v="80" actId="26606"/>
          <ac:spMkLst>
            <pc:docMk/>
            <pc:sldMk cId="4271816411" sldId="258"/>
            <ac:spMk id="27" creationId="{85149191-5F60-4A28-AAFF-039F96B0F3EC}"/>
          </ac:spMkLst>
        </pc:spChg>
        <pc:spChg chg="add del">
          <ac:chgData name="Joanne Fernandes" userId="3b0be1a2-d93b-4eb4-ad6d-d794357c831b" providerId="ADAL" clId="{6DFB9E20-F2D8-4112-B8D4-54691A6E6ED8}" dt="2025-02-21T20:51:27.075" v="80" actId="26606"/>
          <ac:spMkLst>
            <pc:docMk/>
            <pc:sldMk cId="4271816411" sldId="258"/>
            <ac:spMk id="29" creationId="{F8260ED5-17F7-4158-B241-D51DD4CF1B7E}"/>
          </ac:spMkLst>
        </pc:spChg>
        <pc:picChg chg="del">
          <ac:chgData name="Joanne Fernandes" userId="3b0be1a2-d93b-4eb4-ad6d-d794357c831b" providerId="ADAL" clId="{6DFB9E20-F2D8-4112-B8D4-54691A6E6ED8}" dt="2025-02-21T20:51:20.614" v="77" actId="478"/>
          <ac:picMkLst>
            <pc:docMk/>
            <pc:sldMk cId="4271816411" sldId="258"/>
            <ac:picMk id="2" creationId="{A6755641-0257-7FF9-EDD4-F470A269F31A}"/>
          </ac:picMkLst>
        </pc:picChg>
        <pc:picChg chg="add mod ord">
          <ac:chgData name="Joanne Fernandes" userId="3b0be1a2-d93b-4eb4-ad6d-d794357c831b" providerId="ADAL" clId="{6DFB9E20-F2D8-4112-B8D4-54691A6E6ED8}" dt="2025-02-21T20:54:02.356" v="117" actId="167"/>
          <ac:picMkLst>
            <pc:docMk/>
            <pc:sldMk cId="4271816411" sldId="258"/>
            <ac:picMk id="3" creationId="{7586CFE8-B60A-957D-9441-E272AB8B77CC}"/>
          </ac:picMkLst>
        </pc:picChg>
      </pc:sldChg>
      <pc:sldChg chg="addSp delSp modSp del mod">
        <pc:chgData name="Joanne Fernandes" userId="3b0be1a2-d93b-4eb4-ad6d-d794357c831b" providerId="ADAL" clId="{6DFB9E20-F2D8-4112-B8D4-54691A6E6ED8}" dt="2025-02-21T21:50:57.329" v="161" actId="47"/>
        <pc:sldMkLst>
          <pc:docMk/>
          <pc:sldMk cId="826480809" sldId="259"/>
        </pc:sldMkLst>
        <pc:spChg chg="mod">
          <ac:chgData name="Joanne Fernandes" userId="3b0be1a2-d93b-4eb4-ad6d-d794357c831b" providerId="ADAL" clId="{6DFB9E20-F2D8-4112-B8D4-54691A6E6ED8}" dt="2025-02-21T20:52:55.480" v="103" actId="1076"/>
          <ac:spMkLst>
            <pc:docMk/>
            <pc:sldMk cId="826480809" sldId="259"/>
            <ac:spMk id="7" creationId="{DEE83BA3-C13E-6A55-53BF-563944595BA4}"/>
          </ac:spMkLst>
        </pc:spChg>
        <pc:picChg chg="add del mod">
          <ac:chgData name="Joanne Fernandes" userId="3b0be1a2-d93b-4eb4-ad6d-d794357c831b" providerId="ADAL" clId="{6DFB9E20-F2D8-4112-B8D4-54691A6E6ED8}" dt="2025-02-21T20:52:07.340" v="85" actId="478"/>
          <ac:picMkLst>
            <pc:docMk/>
            <pc:sldMk cId="826480809" sldId="259"/>
            <ac:picMk id="3" creationId="{16ADEFA0-FEB6-6DF1-7791-2555427F3E97}"/>
          </ac:picMkLst>
        </pc:picChg>
        <pc:picChg chg="del">
          <ac:chgData name="Joanne Fernandes" userId="3b0be1a2-d93b-4eb4-ad6d-d794357c831b" providerId="ADAL" clId="{6DFB9E20-F2D8-4112-B8D4-54691A6E6ED8}" dt="2025-02-21T20:51:31.476" v="81" actId="478"/>
          <ac:picMkLst>
            <pc:docMk/>
            <pc:sldMk cId="826480809" sldId="259"/>
            <ac:picMk id="5" creationId="{9EA85494-46CB-9D5E-0638-1E0C8FEDAC17}"/>
          </ac:picMkLst>
        </pc:picChg>
        <pc:picChg chg="add del mod ord">
          <ac:chgData name="Joanne Fernandes" userId="3b0be1a2-d93b-4eb4-ad6d-d794357c831b" providerId="ADAL" clId="{6DFB9E20-F2D8-4112-B8D4-54691A6E6ED8}" dt="2025-02-21T20:56:41.655" v="140" actId="478"/>
          <ac:picMkLst>
            <pc:docMk/>
            <pc:sldMk cId="826480809" sldId="259"/>
            <ac:picMk id="8" creationId="{CD582DAD-F7B1-DCFC-EE2B-93B540C98A7A}"/>
          </ac:picMkLst>
        </pc:picChg>
        <pc:picChg chg="add mod ord">
          <ac:chgData name="Joanne Fernandes" userId="3b0be1a2-d93b-4eb4-ad6d-d794357c831b" providerId="ADAL" clId="{6DFB9E20-F2D8-4112-B8D4-54691A6E6ED8}" dt="2025-02-21T20:57:10.361" v="142" actId="167"/>
          <ac:picMkLst>
            <pc:docMk/>
            <pc:sldMk cId="826480809" sldId="259"/>
            <ac:picMk id="9" creationId="{2B0E377E-5F5A-2C0A-ECFA-E7F9B6E2E9F7}"/>
          </ac:picMkLst>
        </pc:picChg>
      </pc:sldChg>
      <pc:sldChg chg="addSp delSp modSp del mod">
        <pc:chgData name="Joanne Fernandes" userId="3b0be1a2-d93b-4eb4-ad6d-d794357c831b" providerId="ADAL" clId="{6DFB9E20-F2D8-4112-B8D4-54691A6E6ED8}" dt="2025-02-21T21:51:08.556" v="162" actId="47"/>
        <pc:sldMkLst>
          <pc:docMk/>
          <pc:sldMk cId="2345839335" sldId="260"/>
        </pc:sldMkLst>
        <pc:spChg chg="del">
          <ac:chgData name="Joanne Fernandes" userId="3b0be1a2-d93b-4eb4-ad6d-d794357c831b" providerId="ADAL" clId="{6DFB9E20-F2D8-4112-B8D4-54691A6E6ED8}" dt="2025-02-21T20:53:01.089" v="104" actId="478"/>
          <ac:spMkLst>
            <pc:docMk/>
            <pc:sldMk cId="2345839335" sldId="260"/>
            <ac:spMk id="5" creationId="{C7D583B6-026E-64EB-66CB-49AC87F098C6}"/>
          </ac:spMkLst>
        </pc:spChg>
        <pc:spChg chg="del">
          <ac:chgData name="Joanne Fernandes" userId="3b0be1a2-d93b-4eb4-ad6d-d794357c831b" providerId="ADAL" clId="{6DFB9E20-F2D8-4112-B8D4-54691A6E6ED8}" dt="2025-02-21T20:53:01.089" v="104" actId="478"/>
          <ac:spMkLst>
            <pc:docMk/>
            <pc:sldMk cId="2345839335" sldId="260"/>
            <ac:spMk id="6" creationId="{A493F97F-1BF7-5D93-285E-1ED8CF0E1E08}"/>
          </ac:spMkLst>
        </pc:spChg>
        <pc:spChg chg="del">
          <ac:chgData name="Joanne Fernandes" userId="3b0be1a2-d93b-4eb4-ad6d-d794357c831b" providerId="ADAL" clId="{6DFB9E20-F2D8-4112-B8D4-54691A6E6ED8}" dt="2025-02-21T20:53:01.089" v="104" actId="478"/>
          <ac:spMkLst>
            <pc:docMk/>
            <pc:sldMk cId="2345839335" sldId="260"/>
            <ac:spMk id="8" creationId="{1F1958D3-E54C-8F20-F683-564E76071A7D}"/>
          </ac:spMkLst>
        </pc:spChg>
        <pc:spChg chg="add mod">
          <ac:chgData name="Joanne Fernandes" userId="3b0be1a2-d93b-4eb4-ad6d-d794357c831b" providerId="ADAL" clId="{6DFB9E20-F2D8-4112-B8D4-54691A6E6ED8}" dt="2025-02-21T20:54:13.270" v="119" actId="20577"/>
          <ac:spMkLst>
            <pc:docMk/>
            <pc:sldMk cId="2345839335" sldId="260"/>
            <ac:spMk id="11" creationId="{FD31BCD8-45D0-C629-BDFD-6F22953B9BF3}"/>
          </ac:spMkLst>
        </pc:spChg>
        <pc:spChg chg="add mod">
          <ac:chgData name="Joanne Fernandes" userId="3b0be1a2-d93b-4eb4-ad6d-d794357c831b" providerId="ADAL" clId="{6DFB9E20-F2D8-4112-B8D4-54691A6E6ED8}" dt="2025-02-21T20:54:24.365" v="122" actId="14100"/>
          <ac:spMkLst>
            <pc:docMk/>
            <pc:sldMk cId="2345839335" sldId="260"/>
            <ac:spMk id="12" creationId="{D133211A-DEC0-F4B9-DBCA-F1251E0DE9DF}"/>
          </ac:spMkLst>
        </pc:spChg>
        <pc:spChg chg="del">
          <ac:chgData name="Joanne Fernandes" userId="3b0be1a2-d93b-4eb4-ad6d-d794357c831b" providerId="ADAL" clId="{6DFB9E20-F2D8-4112-B8D4-54691A6E6ED8}" dt="2025-02-21T20:53:01.089" v="104" actId="478"/>
          <ac:spMkLst>
            <pc:docMk/>
            <pc:sldMk cId="2345839335" sldId="260"/>
            <ac:spMk id="13" creationId="{BEE2ABB7-14C8-B561-7926-5AAAC10559BD}"/>
          </ac:spMkLst>
        </pc:spChg>
        <pc:spChg chg="del">
          <ac:chgData name="Joanne Fernandes" userId="3b0be1a2-d93b-4eb4-ad6d-d794357c831b" providerId="ADAL" clId="{6DFB9E20-F2D8-4112-B8D4-54691A6E6ED8}" dt="2025-02-21T20:53:01.089" v="104" actId="478"/>
          <ac:spMkLst>
            <pc:docMk/>
            <pc:sldMk cId="2345839335" sldId="260"/>
            <ac:spMk id="16" creationId="{5EC65CF3-383E-C12F-AC9F-17C2CEF34E2A}"/>
          </ac:spMkLst>
        </pc:spChg>
        <pc:picChg chg="del">
          <ac:chgData name="Joanne Fernandes" userId="3b0be1a2-d93b-4eb4-ad6d-d794357c831b" providerId="ADAL" clId="{6DFB9E20-F2D8-4112-B8D4-54691A6E6ED8}" dt="2025-02-21T20:53:01.089" v="104" actId="478"/>
          <ac:picMkLst>
            <pc:docMk/>
            <pc:sldMk cId="2345839335" sldId="260"/>
            <ac:picMk id="2" creationId="{F10120B8-A745-E428-98A1-7A144D35ABF7}"/>
          </ac:picMkLst>
        </pc:picChg>
        <pc:picChg chg="del">
          <ac:chgData name="Joanne Fernandes" userId="3b0be1a2-d93b-4eb4-ad6d-d794357c831b" providerId="ADAL" clId="{6DFB9E20-F2D8-4112-B8D4-54691A6E6ED8}" dt="2025-02-21T20:53:01.089" v="104" actId="478"/>
          <ac:picMkLst>
            <pc:docMk/>
            <pc:sldMk cId="2345839335" sldId="260"/>
            <ac:picMk id="4" creationId="{7C45C80F-77B0-2D76-7205-ABA550B663EF}"/>
          </ac:picMkLst>
        </pc:picChg>
        <pc:picChg chg="del">
          <ac:chgData name="Joanne Fernandes" userId="3b0be1a2-d93b-4eb4-ad6d-d794357c831b" providerId="ADAL" clId="{6DFB9E20-F2D8-4112-B8D4-54691A6E6ED8}" dt="2025-02-21T20:53:01.089" v="104" actId="478"/>
          <ac:picMkLst>
            <pc:docMk/>
            <pc:sldMk cId="2345839335" sldId="260"/>
            <ac:picMk id="7" creationId="{95D1286F-AF38-DD58-B6D6-379BE2B35369}"/>
          </ac:picMkLst>
        </pc:picChg>
        <pc:picChg chg="add mod modCrop">
          <ac:chgData name="Joanne Fernandes" userId="3b0be1a2-d93b-4eb4-ad6d-d794357c831b" providerId="ADAL" clId="{6DFB9E20-F2D8-4112-B8D4-54691A6E6ED8}" dt="2025-02-21T20:53:34.875" v="108" actId="732"/>
          <ac:picMkLst>
            <pc:docMk/>
            <pc:sldMk cId="2345839335" sldId="260"/>
            <ac:picMk id="9" creationId="{BBD746A5-0BF4-4105-989E-E2D1CC7A1874}"/>
          </ac:picMkLst>
        </pc:picChg>
        <pc:picChg chg="add mod modCrop">
          <ac:chgData name="Joanne Fernandes" userId="3b0be1a2-d93b-4eb4-ad6d-d794357c831b" providerId="ADAL" clId="{6DFB9E20-F2D8-4112-B8D4-54691A6E6ED8}" dt="2025-02-21T21:50:45.367" v="160" actId="1076"/>
          <ac:picMkLst>
            <pc:docMk/>
            <pc:sldMk cId="2345839335" sldId="260"/>
            <ac:picMk id="10" creationId="{C2990DD2-5671-03C1-7E53-C03FDCE4B668}"/>
          </ac:picMkLst>
        </pc:picChg>
      </pc:sldChg>
      <pc:sldChg chg="addSp modSp add del mod">
        <pc:chgData name="Joanne Fernandes" userId="3b0be1a2-d93b-4eb4-ad6d-d794357c831b" providerId="ADAL" clId="{6DFB9E20-F2D8-4112-B8D4-54691A6E6ED8}" dt="2025-02-21T21:51:12.338" v="163" actId="47"/>
        <pc:sldMkLst>
          <pc:docMk/>
          <pc:sldMk cId="624807071" sldId="261"/>
        </pc:sldMkLst>
        <pc:spChg chg="add mod">
          <ac:chgData name="Joanne Fernandes" userId="3b0be1a2-d93b-4eb4-ad6d-d794357c831b" providerId="ADAL" clId="{6DFB9E20-F2D8-4112-B8D4-54691A6E6ED8}" dt="2025-02-21T20:54:48.441" v="126" actId="1076"/>
          <ac:spMkLst>
            <pc:docMk/>
            <pc:sldMk cId="624807071" sldId="261"/>
            <ac:spMk id="3" creationId="{AEAACDD4-B77E-BDAE-B0E6-89E148923AE4}"/>
          </ac:spMkLst>
        </pc:spChg>
        <pc:spChg chg="mod">
          <ac:chgData name="Joanne Fernandes" userId="3b0be1a2-d93b-4eb4-ad6d-d794357c831b" providerId="ADAL" clId="{6DFB9E20-F2D8-4112-B8D4-54691A6E6ED8}" dt="2025-02-21T20:54:48.441" v="126" actId="1076"/>
          <ac:spMkLst>
            <pc:docMk/>
            <pc:sldMk cId="624807071" sldId="261"/>
            <ac:spMk id="12" creationId="{4CC4AB10-3D72-A238-92F8-19AACD4D642E}"/>
          </ac:spMkLst>
        </pc:spChg>
        <pc:picChg chg="add mod">
          <ac:chgData name="Joanne Fernandes" userId="3b0be1a2-d93b-4eb4-ad6d-d794357c831b" providerId="ADAL" clId="{6DFB9E20-F2D8-4112-B8D4-54691A6E6ED8}" dt="2025-02-21T20:54:48.441" v="126" actId="1076"/>
          <ac:picMkLst>
            <pc:docMk/>
            <pc:sldMk cId="624807071" sldId="261"/>
            <ac:picMk id="2" creationId="{1F37A0C5-C4FE-F691-B5F3-33123E1B20C8}"/>
          </ac:picMkLst>
        </pc:picChg>
        <pc:picChg chg="mod">
          <ac:chgData name="Joanne Fernandes" userId="3b0be1a2-d93b-4eb4-ad6d-d794357c831b" providerId="ADAL" clId="{6DFB9E20-F2D8-4112-B8D4-54691A6E6ED8}" dt="2025-02-21T20:54:48.441" v="126" actId="1076"/>
          <ac:picMkLst>
            <pc:docMk/>
            <pc:sldMk cId="624807071" sldId="261"/>
            <ac:picMk id="10" creationId="{5179C74D-2BAB-FBCA-FA72-761097EBC3BF}"/>
          </ac:picMkLst>
        </pc:picChg>
      </pc:sldChg>
      <pc:sldChg chg="addSp delSp modSp add del mod">
        <pc:chgData name="Joanne Fernandes" userId="3b0be1a2-d93b-4eb4-ad6d-d794357c831b" providerId="ADAL" clId="{6DFB9E20-F2D8-4112-B8D4-54691A6E6ED8}" dt="2025-02-21T21:51:13.673" v="164" actId="47"/>
        <pc:sldMkLst>
          <pc:docMk/>
          <pc:sldMk cId="964021040" sldId="262"/>
        </pc:sldMkLst>
        <pc:spChg chg="del">
          <ac:chgData name="Joanne Fernandes" userId="3b0be1a2-d93b-4eb4-ad6d-d794357c831b" providerId="ADAL" clId="{6DFB9E20-F2D8-4112-B8D4-54691A6E6ED8}" dt="2025-02-21T20:56:19.644" v="139" actId="478"/>
          <ac:spMkLst>
            <pc:docMk/>
            <pc:sldMk cId="964021040" sldId="262"/>
            <ac:spMk id="3" creationId="{A51B7307-D280-25BC-C617-B2BE07008D82}"/>
          </ac:spMkLst>
        </pc:spChg>
        <pc:spChg chg="add mod">
          <ac:chgData name="Joanne Fernandes" userId="3b0be1a2-d93b-4eb4-ad6d-d794357c831b" providerId="ADAL" clId="{6DFB9E20-F2D8-4112-B8D4-54691A6E6ED8}" dt="2025-02-21T20:57:34.033" v="149"/>
          <ac:spMkLst>
            <pc:docMk/>
            <pc:sldMk cId="964021040" sldId="262"/>
            <ac:spMk id="6" creationId="{A8EE2FC4-DF6C-C5A9-4BE6-10B98681B414}"/>
          </ac:spMkLst>
        </pc:spChg>
        <pc:spChg chg="add mod">
          <ac:chgData name="Joanne Fernandes" userId="3b0be1a2-d93b-4eb4-ad6d-d794357c831b" providerId="ADAL" clId="{6DFB9E20-F2D8-4112-B8D4-54691A6E6ED8}" dt="2025-02-21T20:57:40.549" v="150" actId="207"/>
          <ac:spMkLst>
            <pc:docMk/>
            <pc:sldMk cId="964021040" sldId="262"/>
            <ac:spMk id="7" creationId="{38B209F0-502E-54B9-FB4F-EA369CA2DCD7}"/>
          </ac:spMkLst>
        </pc:spChg>
        <pc:spChg chg="del mod">
          <ac:chgData name="Joanne Fernandes" userId="3b0be1a2-d93b-4eb4-ad6d-d794357c831b" providerId="ADAL" clId="{6DFB9E20-F2D8-4112-B8D4-54691A6E6ED8}" dt="2025-02-21T20:55:22.039" v="132" actId="478"/>
          <ac:spMkLst>
            <pc:docMk/>
            <pc:sldMk cId="964021040" sldId="262"/>
            <ac:spMk id="11" creationId="{934719D9-DC9F-5B1F-D8B9-D87C83589E2F}"/>
          </ac:spMkLst>
        </pc:spChg>
        <pc:spChg chg="del">
          <ac:chgData name="Joanne Fernandes" userId="3b0be1a2-d93b-4eb4-ad6d-d794357c831b" providerId="ADAL" clId="{6DFB9E20-F2D8-4112-B8D4-54691A6E6ED8}" dt="2025-02-21T20:56:19.644" v="139" actId="478"/>
          <ac:spMkLst>
            <pc:docMk/>
            <pc:sldMk cId="964021040" sldId="262"/>
            <ac:spMk id="12" creationId="{3CAC0FF2-F023-2370-EBE3-2D029E44606F}"/>
          </ac:spMkLst>
        </pc:spChg>
        <pc:picChg chg="del">
          <ac:chgData name="Joanne Fernandes" userId="3b0be1a2-d93b-4eb4-ad6d-d794357c831b" providerId="ADAL" clId="{6DFB9E20-F2D8-4112-B8D4-54691A6E6ED8}" dt="2025-02-21T20:55:19.470" v="129" actId="478"/>
          <ac:picMkLst>
            <pc:docMk/>
            <pc:sldMk cId="964021040" sldId="262"/>
            <ac:picMk id="2" creationId="{4A387FA0-375E-DA23-5629-E2C65D3195DE}"/>
          </ac:picMkLst>
        </pc:picChg>
        <pc:picChg chg="add mod ord">
          <ac:chgData name="Joanne Fernandes" userId="3b0be1a2-d93b-4eb4-ad6d-d794357c831b" providerId="ADAL" clId="{6DFB9E20-F2D8-4112-B8D4-54691A6E6ED8}" dt="2025-02-21T20:57:28.522" v="148" actId="1076"/>
          <ac:picMkLst>
            <pc:docMk/>
            <pc:sldMk cId="964021040" sldId="262"/>
            <ac:picMk id="5" creationId="{673E8708-6271-A9B9-A4B2-C44D4D3613F9}"/>
          </ac:picMkLst>
        </pc:picChg>
        <pc:picChg chg="del">
          <ac:chgData name="Joanne Fernandes" userId="3b0be1a2-d93b-4eb4-ad6d-d794357c831b" providerId="ADAL" clId="{6DFB9E20-F2D8-4112-B8D4-54691A6E6ED8}" dt="2025-02-21T20:55:20.397" v="130" actId="478"/>
          <ac:picMkLst>
            <pc:docMk/>
            <pc:sldMk cId="964021040" sldId="262"/>
            <ac:picMk id="9" creationId="{0CB938C6-5ACB-8E6E-CABE-EE3387BD62CA}"/>
          </ac:picMkLst>
        </pc:picChg>
        <pc:picChg chg="del">
          <ac:chgData name="Joanne Fernandes" userId="3b0be1a2-d93b-4eb4-ad6d-d794357c831b" providerId="ADAL" clId="{6DFB9E20-F2D8-4112-B8D4-54691A6E6ED8}" dt="2025-02-21T20:55:19.044" v="128" actId="478"/>
          <ac:picMkLst>
            <pc:docMk/>
            <pc:sldMk cId="964021040" sldId="262"/>
            <ac:picMk id="10" creationId="{027715AB-6D29-DF1B-45A4-2CFED031A899}"/>
          </ac:picMkLst>
        </pc:picChg>
      </pc:sldChg>
    </pc:docChg>
  </pc:docChgLst>
  <pc:docChgLst>
    <pc:chgData name="Joanne Fernandes" userId="3b0be1a2-d93b-4eb4-ad6d-d794357c831b" providerId="ADAL" clId="{679FBD34-5101-4DDD-A609-F1AD531AC097}"/>
    <pc:docChg chg="undo custSel addSld delSld modSld sldOrd">
      <pc:chgData name="Joanne Fernandes" userId="3b0be1a2-d93b-4eb4-ad6d-d794357c831b" providerId="ADAL" clId="{679FBD34-5101-4DDD-A609-F1AD531AC097}" dt="2024-11-01T20:20:27.869" v="159" actId="20577"/>
      <pc:docMkLst>
        <pc:docMk/>
      </pc:docMkLst>
      <pc:sldChg chg="addSp delSp modSp mod">
        <pc:chgData name="Joanne Fernandes" userId="3b0be1a2-d93b-4eb4-ad6d-d794357c831b" providerId="ADAL" clId="{679FBD34-5101-4DDD-A609-F1AD531AC097}" dt="2024-11-01T19:40:56.325" v="98" actId="2711"/>
        <pc:sldMkLst>
          <pc:docMk/>
          <pc:sldMk cId="856661130" sldId="256"/>
        </pc:sldMkLst>
      </pc:sldChg>
      <pc:sldChg chg="addSp delSp modSp mod">
        <pc:chgData name="Joanne Fernandes" userId="3b0be1a2-d93b-4eb4-ad6d-d794357c831b" providerId="ADAL" clId="{679FBD34-5101-4DDD-A609-F1AD531AC097}" dt="2024-11-01T19:46:28.410" v="115" actId="732"/>
        <pc:sldMkLst>
          <pc:docMk/>
          <pc:sldMk cId="3704180160" sldId="257"/>
        </pc:sldMkLst>
      </pc:sldChg>
      <pc:sldChg chg="addSp delSp modSp mod">
        <pc:chgData name="Joanne Fernandes" userId="3b0be1a2-d93b-4eb4-ad6d-d794357c831b" providerId="ADAL" clId="{679FBD34-5101-4DDD-A609-F1AD531AC097}" dt="2024-11-01T19:48:49.969" v="116"/>
        <pc:sldMkLst>
          <pc:docMk/>
          <pc:sldMk cId="4271816411" sldId="258"/>
        </pc:sldMkLst>
      </pc:sldChg>
      <pc:sldChg chg="addSp delSp modSp new mod modClrScheme chgLayout">
        <pc:chgData name="Joanne Fernandes" userId="3b0be1a2-d93b-4eb4-ad6d-d794357c831b" providerId="ADAL" clId="{679FBD34-5101-4DDD-A609-F1AD531AC097}" dt="2024-11-01T20:20:27.869" v="159" actId="20577"/>
        <pc:sldMkLst>
          <pc:docMk/>
          <pc:sldMk cId="826480809" sldId="259"/>
        </pc:sldMkLst>
      </pc:sldChg>
      <pc:sldChg chg="addSp delSp modSp add del mod">
        <pc:chgData name="Joanne Fernandes" userId="3b0be1a2-d93b-4eb4-ad6d-d794357c831b" providerId="ADAL" clId="{679FBD34-5101-4DDD-A609-F1AD531AC097}" dt="2024-11-01T19:35:22.724" v="31" actId="2890"/>
        <pc:sldMkLst>
          <pc:docMk/>
          <pc:sldMk cId="1001319623" sldId="259"/>
        </pc:sldMkLst>
      </pc:sldChg>
      <pc:sldChg chg="addSp modSp add mod ord">
        <pc:chgData name="Joanne Fernandes" userId="3b0be1a2-d93b-4eb4-ad6d-d794357c831b" providerId="ADAL" clId="{679FBD34-5101-4DDD-A609-F1AD531AC097}" dt="2024-11-01T19:51:35.255" v="154" actId="1076"/>
        <pc:sldMkLst>
          <pc:docMk/>
          <pc:sldMk cId="2345839335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19004-8CB1-AED6-E0C6-6C954B5C6F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F25C88-7BB5-C8AD-D282-38A6B2F390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D137E-B5C2-7CF6-875F-F2FC2C2A6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D785-1AD1-4DEA-9F4B-7FD606C3FDBB}" type="datetimeFigureOut">
              <a:rPr lang="en-CA" smtClean="0"/>
              <a:t>2025-02-21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BECE5-984D-0AE2-979B-211711C2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25A1E-E4CB-C740-75CE-DB96DBE00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C313-9527-443B-9F5A-A7B075530A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507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ECF50-FFC4-7D26-3679-2AA86C731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44231-AD92-6735-D0CA-BAED626FF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61A64-9DF4-8BED-9DE8-4B3BC14A1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D785-1AD1-4DEA-9F4B-7FD606C3FDBB}" type="datetimeFigureOut">
              <a:rPr lang="en-CA" smtClean="0"/>
              <a:t>2025-02-21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45CAA-4ABB-BF14-F05F-6F0DED530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6630D-DBE8-006F-FFE5-B4B14BBED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C313-9527-443B-9F5A-A7B075530A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3922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035EF7-B337-9521-5243-479B42819F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A1231D-F975-DF3F-8C1C-276CBBC4C8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77A46-3208-1584-B5C1-FDB93160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D785-1AD1-4DEA-9F4B-7FD606C3FDBB}" type="datetimeFigureOut">
              <a:rPr lang="en-CA" smtClean="0"/>
              <a:t>2025-02-21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2F30D-9F57-9881-7248-D9A9524FD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6A3D1-3B50-749A-F16A-3F6CE0A11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C313-9527-443B-9F5A-A7B075530A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388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876A1-4736-C6E1-1202-B5050F966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5DB08-7D41-AF2A-DD42-AA2BD2BDF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57E83-EA91-44C0-EA7C-CD7016CF1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D785-1AD1-4DEA-9F4B-7FD606C3FDBB}" type="datetimeFigureOut">
              <a:rPr lang="en-CA" smtClean="0"/>
              <a:t>2025-02-21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F09C5-75E6-D7C7-B034-32857C1A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B1178-37C6-5B03-1344-65C4668DD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C313-9527-443B-9F5A-A7B075530A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3198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33A33-1500-ADFE-B36D-0E62D1262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A63D78-26A6-82F0-D087-58211E881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0C334-D7AD-A758-42A7-E52742F50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D785-1AD1-4DEA-9F4B-7FD606C3FDBB}" type="datetimeFigureOut">
              <a:rPr lang="en-CA" smtClean="0"/>
              <a:t>2025-02-21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FBD091-F2A7-507C-441B-96D9DA62A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BB15B-58BA-3F50-C93D-C81D14456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C313-9527-443B-9F5A-A7B075530A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3103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B9D84-A770-B360-1540-570B1A8F5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BFB65-CEE1-F6F7-EFA6-653C7CD5A7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375051-EA52-0D4C-5724-AD577BB1F2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25F66E-FCA1-FBA7-BF37-7B4B98A4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D785-1AD1-4DEA-9F4B-7FD606C3FDBB}" type="datetimeFigureOut">
              <a:rPr lang="en-CA" smtClean="0"/>
              <a:t>2025-02-21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BBBCA-E211-A156-8591-20A856D59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0D6EF-7710-8539-C124-4F3E2A330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C313-9527-443B-9F5A-A7B075530A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8738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84432-BBF5-6A89-BE27-F78C974EB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D30092-446D-6035-56BB-66036E7CFB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82D3AE-3133-0BBE-E0D6-EC69674C4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051EB4-0AF5-0D2F-0906-F907D0B2CC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866128-C2C0-E6DE-E9D0-88091FBA2C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07AE61-7D4D-02F6-C869-E32BCD731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D785-1AD1-4DEA-9F4B-7FD606C3FDBB}" type="datetimeFigureOut">
              <a:rPr lang="en-CA" smtClean="0"/>
              <a:t>2025-02-21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E50641-8C24-9D08-4D77-3EDFB53BC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02BACD-EF2E-33F5-6996-7B6032370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C313-9527-443B-9F5A-A7B075530A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5192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3C803-A531-F987-3E28-5D69C52D3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723C26-AEAC-F001-A098-FD20DA31A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D785-1AD1-4DEA-9F4B-7FD606C3FDBB}" type="datetimeFigureOut">
              <a:rPr lang="en-CA" smtClean="0"/>
              <a:t>2025-02-21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F2A4DA-F0AB-A8FA-A864-14F635D36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CC892C-7281-1B77-BBB2-3C481C6DF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C313-9527-443B-9F5A-A7B075530A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767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E556FB-1ACD-66DD-79B8-2251741CC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D785-1AD1-4DEA-9F4B-7FD606C3FDBB}" type="datetimeFigureOut">
              <a:rPr lang="en-CA" smtClean="0"/>
              <a:t>2025-02-21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95F664-F4CB-F716-1483-613DB64F4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507C55-BB9F-9111-4026-6344D32E7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C313-9527-443B-9F5A-A7B075530A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410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6C141-42C3-1DB7-BD6E-33C993FD8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C7563-32AA-5F1E-F89D-847074504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97B581-8EA0-F32D-8E16-9857FD772C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42C6C-57F4-FB3C-FE1F-4C35D7566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D785-1AD1-4DEA-9F4B-7FD606C3FDBB}" type="datetimeFigureOut">
              <a:rPr lang="en-CA" smtClean="0"/>
              <a:t>2025-02-21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00D632-481D-539B-5655-F170EEC26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23157A-B030-10C4-5A50-25CCE4BE0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C313-9527-443B-9F5A-A7B075530A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892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E6EF9-8985-DB8A-0415-D723DC8A4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0F2594-0AF6-CEDF-16A9-A1ADD9EB6B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E76596-6591-E2F4-96C3-E4E301C3F3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6FA227-03E6-6A04-FFF9-48134C359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D785-1AD1-4DEA-9F4B-7FD606C3FDBB}" type="datetimeFigureOut">
              <a:rPr lang="en-CA" smtClean="0"/>
              <a:t>2025-02-21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B41503-FECC-F3D2-32C6-BE0717B22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A4F353-51A5-3CB0-09F1-BD7208244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C313-9527-443B-9F5A-A7B075530A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6261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E81841-1C43-1CB5-16B6-2576B0E55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D67361-5923-42BD-0FF2-A2819064B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A29F07-BBD3-F536-638B-50B154DD1A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4D785-1AD1-4DEA-9F4B-7FD606C3FDBB}" type="datetimeFigureOut">
              <a:rPr lang="en-CA" smtClean="0"/>
              <a:t>2025-02-21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71929-BE0C-AE34-234B-7BD87AE953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CF83E-0685-B835-C1FD-752CF7EDBE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1C313-9527-443B-9F5A-A7B075530A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8988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lobalenergyshow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urple and orange banner with white text&#10;&#10;AI-generated content may be incorrect.">
            <a:extLst>
              <a:ext uri="{FF2B5EF4-FFF2-40B4-BE49-F238E27FC236}">
                <a16:creationId xmlns:a16="http://schemas.microsoft.com/office/drawing/2014/main" id="{0ED595AD-4780-E401-43D0-CA84BDB131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7">
            <a:extLst>
              <a:ext uri="{FF2B5EF4-FFF2-40B4-BE49-F238E27FC236}">
                <a16:creationId xmlns:a16="http://schemas.microsoft.com/office/drawing/2014/main" id="{7FE71737-B565-6EAE-A232-4FB11FB60667}"/>
              </a:ext>
            </a:extLst>
          </p:cNvPr>
          <p:cNvSpPr txBox="1"/>
          <p:nvPr/>
        </p:nvSpPr>
        <p:spPr>
          <a:xfrm>
            <a:off x="747421" y="3665825"/>
            <a:ext cx="10234523" cy="6246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588"/>
              </a:lnSpc>
            </a:pPr>
            <a:r>
              <a:rPr lang="en-US" sz="2500" b="1" spc="249" dirty="0"/>
              <a:t>PRESENTATION TITLE</a:t>
            </a:r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id="{0ED3F5D9-1A2C-215E-C201-0A371965FFD2}"/>
              </a:ext>
            </a:extLst>
          </p:cNvPr>
          <p:cNvSpPr txBox="1"/>
          <p:nvPr/>
        </p:nvSpPr>
        <p:spPr>
          <a:xfrm>
            <a:off x="747421" y="4705542"/>
            <a:ext cx="5222057" cy="86209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499"/>
              </a:lnSpc>
            </a:pPr>
            <a:r>
              <a:rPr lang="en-US" sz="2499" dirty="0">
                <a:cs typeface="Calibri" panose="020F0502020204030204" pitchFamily="34" charset="0"/>
              </a:rPr>
              <a:t>Presenter Name &amp; Company</a:t>
            </a:r>
            <a:endParaRPr lang="en-US" sz="2499" dirty="0">
              <a:cs typeface="Calibri" panose="020F0502020204030204" pitchFamily="34" charset="0"/>
              <a:hlinkClick r:id="rId3" tooltip="http://www.globalenergyshow.com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lnSpc>
                <a:spcPts val="3499"/>
              </a:lnSpc>
            </a:pPr>
            <a:endParaRPr lang="en-US" sz="2499" dirty="0">
              <a:hlinkClick r:id="rId3" tooltip="http://www.globalenergyshow.com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7" name="TextBox 32">
            <a:extLst>
              <a:ext uri="{FF2B5EF4-FFF2-40B4-BE49-F238E27FC236}">
                <a16:creationId xmlns:a16="http://schemas.microsoft.com/office/drawing/2014/main" id="{3F4227EF-CB18-DD3B-A8FD-829A1DEB9CED}"/>
              </a:ext>
            </a:extLst>
          </p:cNvPr>
          <p:cNvSpPr txBox="1"/>
          <p:nvPr/>
        </p:nvSpPr>
        <p:spPr>
          <a:xfrm>
            <a:off x="9050637" y="3880294"/>
            <a:ext cx="2132409" cy="6924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 dirty="0">
                <a:latin typeface="Calibri (MS) Light"/>
              </a:rPr>
              <a:t>Add company  logo here</a:t>
            </a:r>
          </a:p>
          <a:p>
            <a:pPr>
              <a:spcBef>
                <a:spcPct val="0"/>
              </a:spcBef>
            </a:pPr>
            <a:r>
              <a:rPr lang="en-US" sz="1500" dirty="0">
                <a:latin typeface="Calibri (MS) Light"/>
              </a:rPr>
              <a:t> If there is no logo, please delete the text box</a:t>
            </a:r>
          </a:p>
        </p:txBody>
      </p:sp>
    </p:spTree>
    <p:extLst>
      <p:ext uri="{BB962C8B-B14F-4D97-AF65-F5344CB8AC3E}">
        <p14:creationId xmlns:p14="http://schemas.microsoft.com/office/powerpoint/2010/main" val="856661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5">
            <a:extLst>
              <a:ext uri="{FF2B5EF4-FFF2-40B4-BE49-F238E27FC236}">
                <a16:creationId xmlns:a16="http://schemas.microsoft.com/office/drawing/2014/main" id="{A729F98F-B436-7F9E-0810-58302927492D}"/>
              </a:ext>
            </a:extLst>
          </p:cNvPr>
          <p:cNvGrpSpPr/>
          <p:nvPr/>
        </p:nvGrpSpPr>
        <p:grpSpPr>
          <a:xfrm>
            <a:off x="-25" y="1248450"/>
            <a:ext cx="12192025" cy="453821"/>
            <a:chOff x="0" y="0"/>
            <a:chExt cx="4816593" cy="179287"/>
          </a:xfrm>
        </p:grpSpPr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C3C0F0AA-1308-482D-4778-9EB1D794FDB2}"/>
                </a:ext>
              </a:extLst>
            </p:cNvPr>
            <p:cNvSpPr/>
            <p:nvPr/>
          </p:nvSpPr>
          <p:spPr>
            <a:xfrm>
              <a:off x="0" y="0"/>
              <a:ext cx="4816592" cy="179287"/>
            </a:xfrm>
            <a:custGeom>
              <a:avLst/>
              <a:gdLst/>
              <a:ahLst/>
              <a:cxnLst/>
              <a:rect l="l" t="t" r="r" b="b"/>
              <a:pathLst>
                <a:path w="4816592" h="179287">
                  <a:moveTo>
                    <a:pt x="0" y="0"/>
                  </a:moveTo>
                  <a:lnTo>
                    <a:pt x="4816592" y="0"/>
                  </a:lnTo>
                  <a:lnTo>
                    <a:pt x="4816592" y="179287"/>
                  </a:lnTo>
                  <a:lnTo>
                    <a:pt x="0" y="179287"/>
                  </a:lnTo>
                  <a:close/>
                </a:path>
              </a:pathLst>
            </a:custGeom>
            <a:solidFill>
              <a:srgbClr val="EE312F"/>
            </a:solidFill>
          </p:spPr>
          <p:txBody>
            <a:bodyPr/>
            <a:lstStyle/>
            <a:p>
              <a:endParaRPr lang="en-CA"/>
            </a:p>
          </p:txBody>
        </p: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87857A44-A1DB-1A7C-D83E-E8FDEF34F2C6}"/>
                </a:ext>
              </a:extLst>
            </p:cNvPr>
            <p:cNvSpPr txBox="1"/>
            <p:nvPr/>
          </p:nvSpPr>
          <p:spPr>
            <a:xfrm>
              <a:off x="0" y="-38100"/>
              <a:ext cx="4816593" cy="2173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0" name="Group 8">
            <a:extLst>
              <a:ext uri="{FF2B5EF4-FFF2-40B4-BE49-F238E27FC236}">
                <a16:creationId xmlns:a16="http://schemas.microsoft.com/office/drawing/2014/main" id="{592CBAF1-2CDA-3BBD-F529-36C7C641A706}"/>
              </a:ext>
            </a:extLst>
          </p:cNvPr>
          <p:cNvGrpSpPr/>
          <p:nvPr/>
        </p:nvGrpSpPr>
        <p:grpSpPr>
          <a:xfrm>
            <a:off x="546101" y="2132552"/>
            <a:ext cx="3323076" cy="3737977"/>
            <a:chOff x="0" y="0"/>
            <a:chExt cx="1541938" cy="1557875"/>
          </a:xfrm>
          <a:solidFill>
            <a:schemeClr val="accent2"/>
          </a:solidFill>
        </p:grpSpPr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9ECD33F6-F09C-CE23-A274-DF4952E539A0}"/>
                </a:ext>
              </a:extLst>
            </p:cNvPr>
            <p:cNvSpPr/>
            <p:nvPr/>
          </p:nvSpPr>
          <p:spPr>
            <a:xfrm>
              <a:off x="0" y="0"/>
              <a:ext cx="1541938" cy="1557875"/>
            </a:xfrm>
            <a:custGeom>
              <a:avLst/>
              <a:gdLst/>
              <a:ahLst/>
              <a:cxnLst/>
              <a:rect l="l" t="t" r="r" b="b"/>
              <a:pathLst>
                <a:path w="1541938" h="1557875">
                  <a:moveTo>
                    <a:pt x="67441" y="0"/>
                  </a:moveTo>
                  <a:lnTo>
                    <a:pt x="1474497" y="0"/>
                  </a:lnTo>
                  <a:cubicBezTo>
                    <a:pt x="1511743" y="0"/>
                    <a:pt x="1541938" y="30194"/>
                    <a:pt x="1541938" y="67441"/>
                  </a:cubicBezTo>
                  <a:lnTo>
                    <a:pt x="1541938" y="1490434"/>
                  </a:lnTo>
                  <a:cubicBezTo>
                    <a:pt x="1541938" y="1527681"/>
                    <a:pt x="1511743" y="1557875"/>
                    <a:pt x="1474497" y="1557875"/>
                  </a:cubicBezTo>
                  <a:lnTo>
                    <a:pt x="67441" y="1557875"/>
                  </a:lnTo>
                  <a:cubicBezTo>
                    <a:pt x="30194" y="1557875"/>
                    <a:pt x="0" y="1527681"/>
                    <a:pt x="0" y="1490434"/>
                  </a:cubicBezTo>
                  <a:lnTo>
                    <a:pt x="0" y="67441"/>
                  </a:lnTo>
                  <a:cubicBezTo>
                    <a:pt x="0" y="30194"/>
                    <a:pt x="30194" y="0"/>
                    <a:pt x="67441" y="0"/>
                  </a:cubicBez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en-CA"/>
            </a:p>
          </p:txBody>
        </p:sp>
        <p:sp>
          <p:nvSpPr>
            <p:cNvPr id="12" name="TextBox 10">
              <a:extLst>
                <a:ext uri="{FF2B5EF4-FFF2-40B4-BE49-F238E27FC236}">
                  <a16:creationId xmlns:a16="http://schemas.microsoft.com/office/drawing/2014/main" id="{D3CD1EDA-A4A6-A135-0695-C289F9321F6E}"/>
                </a:ext>
              </a:extLst>
            </p:cNvPr>
            <p:cNvSpPr txBox="1"/>
            <p:nvPr/>
          </p:nvSpPr>
          <p:spPr>
            <a:xfrm>
              <a:off x="0" y="-38100"/>
              <a:ext cx="1541938" cy="1595975"/>
            </a:xfrm>
            <a:prstGeom prst="rect">
              <a:avLst/>
            </a:prstGeom>
            <a:grpFill/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3" name="TextBox 11">
            <a:extLst>
              <a:ext uri="{FF2B5EF4-FFF2-40B4-BE49-F238E27FC236}">
                <a16:creationId xmlns:a16="http://schemas.microsoft.com/office/drawing/2014/main" id="{72C4E44D-5E9D-4A06-7D69-AACD23DDF47D}"/>
              </a:ext>
            </a:extLst>
          </p:cNvPr>
          <p:cNvSpPr txBox="1"/>
          <p:nvPr/>
        </p:nvSpPr>
        <p:spPr>
          <a:xfrm>
            <a:off x="431801" y="380547"/>
            <a:ext cx="11303000" cy="6594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800"/>
              </a:lnSpc>
            </a:pPr>
            <a:r>
              <a:rPr lang="en-US" sz="3000" dirty="0">
                <a:solidFill>
                  <a:srgbClr val="313537"/>
                </a:solidFill>
                <a:latin typeface="Calibri (MS) Bold"/>
              </a:rPr>
              <a:t>PRESENTATION </a:t>
            </a:r>
            <a:r>
              <a:rPr lang="en-US" sz="3000" dirty="0">
                <a:solidFill>
                  <a:srgbClr val="7030A0"/>
                </a:solidFill>
                <a:latin typeface="Calibri (MS) Bold"/>
              </a:rPr>
              <a:t>GUIDELINES</a:t>
            </a:r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2004ACA4-C104-46C3-6EA8-0584D7B2F855}"/>
              </a:ext>
            </a:extLst>
          </p:cNvPr>
          <p:cNvSpPr txBox="1"/>
          <p:nvPr/>
        </p:nvSpPr>
        <p:spPr>
          <a:xfrm>
            <a:off x="752773" y="1153468"/>
            <a:ext cx="10410527" cy="5008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619"/>
              </a:lnSpc>
              <a:spcBef>
                <a:spcPct val="0"/>
              </a:spcBef>
            </a:pPr>
            <a:r>
              <a:rPr lang="en-US" sz="2000" dirty="0">
                <a:solidFill>
                  <a:srgbClr val="FFFFFF"/>
                </a:solidFill>
                <a:latin typeface="Calibri (MS) Bold"/>
              </a:rPr>
              <a:t>PLEASE MAKE SURE TO DELETE THIS SLIDE WHEN FINISHED  </a:t>
            </a:r>
          </a:p>
        </p:txBody>
      </p:sp>
      <p:sp>
        <p:nvSpPr>
          <p:cNvPr id="15" name="TextBox 13">
            <a:extLst>
              <a:ext uri="{FF2B5EF4-FFF2-40B4-BE49-F238E27FC236}">
                <a16:creationId xmlns:a16="http://schemas.microsoft.com/office/drawing/2014/main" id="{5DBE3EFA-DE79-91B0-01D9-108D3851626E}"/>
              </a:ext>
            </a:extLst>
          </p:cNvPr>
          <p:cNvSpPr txBox="1"/>
          <p:nvPr/>
        </p:nvSpPr>
        <p:spPr>
          <a:xfrm>
            <a:off x="845381" y="2531784"/>
            <a:ext cx="2697919" cy="24622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FFFFFF"/>
                </a:solidFill>
                <a:latin typeface="Calibri (MS)"/>
              </a:rPr>
              <a:t>Please use the title and background slides as part of your presentation </a:t>
            </a:r>
          </a:p>
          <a:p>
            <a:pPr>
              <a:spcBef>
                <a:spcPct val="0"/>
              </a:spcBef>
            </a:pPr>
            <a:endParaRPr lang="en-US" sz="2000" dirty="0">
              <a:solidFill>
                <a:srgbClr val="FFFFFF"/>
              </a:solidFill>
              <a:latin typeface="Calibri (MS)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FFFFFF"/>
                </a:solidFill>
                <a:latin typeface="Calibri (MS)"/>
              </a:rPr>
              <a:t>Suggested presentation  formatting tips and guidelines on the right</a:t>
            </a: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816A0E57-10C5-0076-9607-0924E14FD57C}"/>
              </a:ext>
            </a:extLst>
          </p:cNvPr>
          <p:cNvSpPr txBox="1"/>
          <p:nvPr/>
        </p:nvSpPr>
        <p:spPr>
          <a:xfrm>
            <a:off x="4168458" y="2132552"/>
            <a:ext cx="7477442" cy="36363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626104" lvl="1" indent="-313052" algn="just">
              <a:lnSpc>
                <a:spcPct val="150000"/>
              </a:lnSpc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 (MS)"/>
              </a:rPr>
              <a:t>PowerPoint FONT is “CALIBRI”</a:t>
            </a:r>
          </a:p>
          <a:p>
            <a:pPr marL="626104" lvl="1" indent="-313052" algn="just">
              <a:lnSpc>
                <a:spcPct val="150000"/>
              </a:lnSpc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 (MS)"/>
              </a:rPr>
              <a:t>Please follow standard PowerPoint rules as much as possible</a:t>
            </a:r>
          </a:p>
          <a:p>
            <a:pPr marL="626104" lvl="1" indent="-313052" algn="just">
              <a:lnSpc>
                <a:spcPct val="150000"/>
              </a:lnSpc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 (MS)"/>
              </a:rPr>
              <a:t>If you require additional slides, copy and paste one slide rather than clicking on the “New Slide” button</a:t>
            </a:r>
          </a:p>
          <a:p>
            <a:pPr marL="626104" lvl="1" indent="-313052" algn="just">
              <a:lnSpc>
                <a:spcPct val="150000"/>
              </a:lnSpc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 (MS)"/>
              </a:rPr>
              <a:t>Try to follow the 10/20/30 rule (10 slides, 20 minutes, 30 font)</a:t>
            </a:r>
          </a:p>
          <a:p>
            <a:pPr marL="626104" lvl="1" indent="-313052" algn="just">
              <a:lnSpc>
                <a:spcPct val="150000"/>
              </a:lnSpc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 (MS)"/>
              </a:rPr>
              <a:t>Try to limit your slides to fewer than 20-25 words per slide</a:t>
            </a:r>
          </a:p>
          <a:p>
            <a:pPr marL="626104" lvl="1" indent="-313052" algn="just">
              <a:lnSpc>
                <a:spcPct val="150000"/>
              </a:lnSpc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 (MS)"/>
              </a:rPr>
              <a:t>Keep it simple and avoid paragraphs or long blocks of text</a:t>
            </a:r>
          </a:p>
        </p:txBody>
      </p:sp>
      <p:pic>
        <p:nvPicPr>
          <p:cNvPr id="3" name="Picture 2" descr="A black background with a purple border&#10;&#10;AI-generated content may be incorrect.">
            <a:extLst>
              <a:ext uri="{FF2B5EF4-FFF2-40B4-BE49-F238E27FC236}">
                <a16:creationId xmlns:a16="http://schemas.microsoft.com/office/drawing/2014/main" id="{E1662213-77F1-384D-081B-D7D6C3D3B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80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C4B2EA-5243-0AD7-694E-4B56020130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background with a purple border&#10;&#10;AI-generated content may be incorrect.">
            <a:extLst>
              <a:ext uri="{FF2B5EF4-FFF2-40B4-BE49-F238E27FC236}">
                <a16:creationId xmlns:a16="http://schemas.microsoft.com/office/drawing/2014/main" id="{7586CFE8-B60A-957D-9441-E272AB8B77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TextBox 11">
            <a:extLst>
              <a:ext uri="{FF2B5EF4-FFF2-40B4-BE49-F238E27FC236}">
                <a16:creationId xmlns:a16="http://schemas.microsoft.com/office/drawing/2014/main" id="{42C8F53B-0AEF-7017-22D5-774C49343DCB}"/>
              </a:ext>
            </a:extLst>
          </p:cNvPr>
          <p:cNvSpPr txBox="1"/>
          <p:nvPr/>
        </p:nvSpPr>
        <p:spPr>
          <a:xfrm>
            <a:off x="752773" y="851601"/>
            <a:ext cx="10574867" cy="6594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800"/>
              </a:lnSpc>
            </a:pPr>
            <a:r>
              <a:rPr lang="en-US" sz="3000" dirty="0">
                <a:solidFill>
                  <a:srgbClr val="7030A0"/>
                </a:solidFill>
                <a:latin typeface="Calibri (MS) Bold"/>
              </a:rPr>
              <a:t>TITLE</a:t>
            </a: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13A04BDE-3B2A-DB3E-B03E-E13E46161133}"/>
              </a:ext>
            </a:extLst>
          </p:cNvPr>
          <p:cNvSpPr txBox="1"/>
          <p:nvPr/>
        </p:nvSpPr>
        <p:spPr>
          <a:xfrm>
            <a:off x="752773" y="1711752"/>
            <a:ext cx="7477442" cy="4046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1">
              <a:lnSpc>
                <a:spcPct val="150000"/>
              </a:lnSpc>
            </a:pPr>
            <a:r>
              <a:rPr lang="en-US" sz="2000">
                <a:solidFill>
                  <a:srgbClr val="000000"/>
                </a:solidFill>
                <a:latin typeface="Calibri (MS)"/>
              </a:rPr>
              <a:t>Body text</a:t>
            </a:r>
            <a:endParaRPr lang="en-US" sz="2000" dirty="0">
              <a:solidFill>
                <a:srgbClr val="000000"/>
              </a:solidFill>
              <a:latin typeface="Calibri (MS)"/>
            </a:endParaRPr>
          </a:p>
        </p:txBody>
      </p:sp>
    </p:spTree>
    <p:extLst>
      <p:ext uri="{BB962C8B-B14F-4D97-AF65-F5344CB8AC3E}">
        <p14:creationId xmlns:p14="http://schemas.microsoft.com/office/powerpoint/2010/main" val="4271816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E6A563706B8C4E90E5C74F550E8E27" ma:contentTypeVersion="18" ma:contentTypeDescription="Create a new document." ma:contentTypeScope="" ma:versionID="6c134d7455bd236e1ef67cf02eea510d">
  <xsd:schema xmlns:xsd="http://www.w3.org/2001/XMLSchema" xmlns:xs="http://www.w3.org/2001/XMLSchema" xmlns:p="http://schemas.microsoft.com/office/2006/metadata/properties" xmlns:ns2="fd8c0f6f-2cf1-4cc2-bea7-fe8a2bbbdce3" xmlns:ns3="17eb7085-5548-49ef-9e40-d4ca59a7ef1a" targetNamespace="http://schemas.microsoft.com/office/2006/metadata/properties" ma:root="true" ma:fieldsID="2e4c9e93a507b83f79216caf2d6d3a68" ns2:_="" ns3:_="">
    <xsd:import namespace="fd8c0f6f-2cf1-4cc2-bea7-fe8a2bbbdce3"/>
    <xsd:import namespace="17eb7085-5548-49ef-9e40-d4ca59a7ef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8c0f6f-2cf1-4cc2-bea7-fe8a2bbbdc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8d0f230-8c22-4e9e-affb-a464a7e905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eb7085-5548-49ef-9e40-d4ca59a7ef1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67ce54a-bfbe-4a25-aca3-1961600dad98}" ma:internalName="TaxCatchAll" ma:showField="CatchAllData" ma:web="17eb7085-5548-49ef-9e40-d4ca59a7ef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d8c0f6f-2cf1-4cc2-bea7-fe8a2bbbdce3">
      <Terms xmlns="http://schemas.microsoft.com/office/infopath/2007/PartnerControls"/>
    </lcf76f155ced4ddcb4097134ff3c332f>
    <TaxCatchAll xmlns="17eb7085-5548-49ef-9e40-d4ca59a7ef1a" xsi:nil="true"/>
  </documentManagement>
</p:properties>
</file>

<file path=customXml/itemProps1.xml><?xml version="1.0" encoding="utf-8"?>
<ds:datastoreItem xmlns:ds="http://schemas.openxmlformats.org/officeDocument/2006/customXml" ds:itemID="{D7562BCC-4249-49EB-ABAD-2D5BDEC997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8c0f6f-2cf1-4cc2-bea7-fe8a2bbbdce3"/>
    <ds:schemaRef ds:uri="17eb7085-5548-49ef-9e40-d4ca59a7ef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ED5C419-1D58-41F1-9125-5E6BC63E3C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D7E0E7-F2A8-4412-9646-BE83CE877208}">
  <ds:schemaRefs>
    <ds:schemaRef ds:uri="http://schemas.microsoft.com/office/2006/metadata/properties"/>
    <ds:schemaRef ds:uri="http://schemas.microsoft.com/office/infopath/2007/PartnerControls"/>
    <ds:schemaRef ds:uri="fd8c0f6f-2cf1-4cc2-bea7-fe8a2bbbdce3"/>
    <ds:schemaRef ds:uri="17eb7085-5548-49ef-9e40-d4ca59a7ef1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132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(MS)</vt:lpstr>
      <vt:lpstr>Calibri (MS) Bold</vt:lpstr>
      <vt:lpstr>Calibri (MS) Light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Elizaveta Saiapova</dc:creator>
  <cp:lastModifiedBy>Joanne Fernandes</cp:lastModifiedBy>
  <cp:revision>6</cp:revision>
  <dcterms:created xsi:type="dcterms:W3CDTF">2024-02-13T22:38:35Z</dcterms:created>
  <dcterms:modified xsi:type="dcterms:W3CDTF">2025-02-21T21:59:03Z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0x010100BCE6A563706B8C4E90E5C74F550E8E27</vt:lpwstr>
  </property>
  <property fmtid="{D5CDD505-2E9C-101B-9397-08002B2CF9AE}" pid="3" name="MediaServiceImageTags">
    <vt:lpwstr/>
  </property>
</Properties>
</file>